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896" y="-10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825" y="427736"/>
            <a:ext cx="680085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a:xfrm>
            <a:off x="5440680" y="9944862"/>
            <a:ext cx="173799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vatrobo.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2189163"/>
            <a:ext cx="10693401" cy="1511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30650" y="-1663700"/>
            <a:ext cx="4110038" cy="646331"/>
          </a:xfrm>
          <a:prstGeom prst="rect">
            <a:avLst/>
          </a:prstGeom>
          <a:noFill/>
        </p:spPr>
        <p:txBody>
          <a:bodyPr wrap="square" rtlCol="1">
            <a:spAutoFit/>
          </a:bodyPr>
          <a:lstStyle/>
          <a:p>
            <a:pPr algn="r"/>
            <a:r>
              <a:rPr lang="en-US" sz="3600" dirty="0" smtClean="0"/>
              <a:t>LCD</a:t>
            </a:r>
            <a:endParaRPr lang="fa-IR" sz="3600" dirty="0"/>
          </a:p>
        </p:txBody>
      </p:sp>
      <p:sp>
        <p:nvSpPr>
          <p:cNvPr id="5" name="TextBox 4"/>
          <p:cNvSpPr txBox="1"/>
          <p:nvPr/>
        </p:nvSpPr>
        <p:spPr>
          <a:xfrm>
            <a:off x="-1071470" y="-1788157"/>
            <a:ext cx="2667000" cy="1200329"/>
          </a:xfrm>
          <a:prstGeom prst="rect">
            <a:avLst/>
          </a:prstGeom>
          <a:noFill/>
        </p:spPr>
        <p:txBody>
          <a:bodyPr wrap="square" rtlCol="1">
            <a:spAutoFit/>
          </a:bodyPr>
          <a:lstStyle/>
          <a:p>
            <a:pPr algn="r"/>
            <a:r>
              <a:rPr lang="fa-IR" dirty="0" smtClean="0">
                <a:cs typeface="B Kaveh" panose="00000400000000000000" pitchFamily="2" charset="-78"/>
              </a:rPr>
              <a:t>مهدیه کارگران</a:t>
            </a:r>
          </a:p>
          <a:p>
            <a:pPr algn="r"/>
            <a:r>
              <a:rPr lang="fa-IR" dirty="0" smtClean="0">
                <a:cs typeface="B Kaveh" panose="00000400000000000000" pitchFamily="2" charset="-78"/>
              </a:rPr>
              <a:t>عارفه دلیری-شیما </a:t>
            </a:r>
            <a:r>
              <a:rPr lang="fa-IR" smtClean="0">
                <a:cs typeface="B Kaveh" panose="00000400000000000000" pitchFamily="2" charset="-78"/>
              </a:rPr>
              <a:t>بابک </a:t>
            </a:r>
            <a:r>
              <a:rPr lang="fa-IR" smtClean="0">
                <a:cs typeface="B Kaveh" panose="00000400000000000000" pitchFamily="2" charset="-78"/>
              </a:rPr>
              <a:t>نژاد</a:t>
            </a:r>
          </a:p>
          <a:p>
            <a:pPr algn="r"/>
            <a:r>
              <a:rPr lang="fa-IR" smtClean="0">
                <a:cs typeface="B Kaveh" panose="00000400000000000000" pitchFamily="2" charset="-78"/>
              </a:rPr>
              <a:t>ریحانه </a:t>
            </a:r>
            <a:r>
              <a:rPr lang="fa-IR" dirty="0" smtClean="0">
                <a:cs typeface="B Kaveh" panose="00000400000000000000" pitchFamily="2" charset="-78"/>
              </a:rPr>
              <a:t>پرن</a:t>
            </a:r>
          </a:p>
          <a:p>
            <a:endParaRPr lang="fa-IR" dirty="0"/>
          </a:p>
        </p:txBody>
      </p:sp>
      <p:sp>
        <p:nvSpPr>
          <p:cNvPr id="8" name="TextBox 7"/>
          <p:cNvSpPr txBox="1"/>
          <p:nvPr/>
        </p:nvSpPr>
        <p:spPr>
          <a:xfrm>
            <a:off x="-1333500" y="-631904"/>
            <a:ext cx="2667000" cy="369332"/>
          </a:xfrm>
          <a:prstGeom prst="rect">
            <a:avLst/>
          </a:prstGeom>
          <a:noFill/>
        </p:spPr>
        <p:txBody>
          <a:bodyPr wrap="square" rtlCol="1">
            <a:spAutoFit/>
          </a:bodyPr>
          <a:lstStyle/>
          <a:p>
            <a:pPr algn="r"/>
            <a:r>
              <a:rPr lang="fa-IR" dirty="0" smtClean="0">
                <a:cs typeface="B Kaveh" panose="00000400000000000000" pitchFamily="2" charset="-78"/>
              </a:rPr>
              <a:t>ال سی دی</a:t>
            </a:r>
            <a:endParaRPr lang="fa-IR" dirty="0">
              <a:cs typeface="B Kaveh" panose="00000400000000000000" pitchFamily="2" charset="-78"/>
            </a:endParaRPr>
          </a:p>
        </p:txBody>
      </p:sp>
      <p:sp>
        <p:nvSpPr>
          <p:cNvPr id="9" name="TextBox 8"/>
          <p:cNvSpPr txBox="1"/>
          <p:nvPr/>
        </p:nvSpPr>
        <p:spPr>
          <a:xfrm>
            <a:off x="-1333500" y="-92135"/>
            <a:ext cx="2667000" cy="369332"/>
          </a:xfrm>
          <a:prstGeom prst="rect">
            <a:avLst/>
          </a:prstGeom>
          <a:noFill/>
        </p:spPr>
        <p:txBody>
          <a:bodyPr wrap="square" rtlCol="1">
            <a:spAutoFit/>
          </a:bodyPr>
          <a:lstStyle/>
          <a:p>
            <a:pPr algn="r"/>
            <a:r>
              <a:rPr lang="fa-IR" dirty="0" smtClean="0">
                <a:cs typeface="B Kaveh" panose="00000400000000000000" pitchFamily="2" charset="-78"/>
              </a:rPr>
              <a:t>میکرو کنترلر</a:t>
            </a:r>
            <a:endParaRPr lang="fa-IR" dirty="0">
              <a:cs typeface="B Kaveh" panose="00000400000000000000" pitchFamily="2" charset="-78"/>
            </a:endParaRPr>
          </a:p>
        </p:txBody>
      </p:sp>
      <p:sp>
        <p:nvSpPr>
          <p:cNvPr id="10" name="TextBox 9"/>
          <p:cNvSpPr txBox="1"/>
          <p:nvPr/>
        </p:nvSpPr>
        <p:spPr>
          <a:xfrm>
            <a:off x="-1342838" y="527424"/>
            <a:ext cx="2667000" cy="369332"/>
          </a:xfrm>
          <a:prstGeom prst="rect">
            <a:avLst/>
          </a:prstGeom>
          <a:noFill/>
        </p:spPr>
        <p:txBody>
          <a:bodyPr wrap="square" rtlCol="1">
            <a:spAutoFit/>
          </a:bodyPr>
          <a:lstStyle/>
          <a:p>
            <a:pPr algn="r"/>
            <a:r>
              <a:rPr lang="fa-IR" dirty="0" smtClean="0">
                <a:cs typeface="B Kaveh" panose="00000400000000000000" pitchFamily="2" charset="-78"/>
              </a:rPr>
              <a:t>مدار</a:t>
            </a:r>
            <a:endParaRPr lang="fa-IR" dirty="0">
              <a:cs typeface="B Kaveh" panose="00000400000000000000" pitchFamily="2" charset="-78"/>
            </a:endParaRPr>
          </a:p>
        </p:txBody>
      </p:sp>
      <p:sp>
        <p:nvSpPr>
          <p:cNvPr id="6" name="TextBox 5"/>
          <p:cNvSpPr txBox="1"/>
          <p:nvPr/>
        </p:nvSpPr>
        <p:spPr>
          <a:xfrm>
            <a:off x="806450" y="1949966"/>
            <a:ext cx="8001000" cy="1938992"/>
          </a:xfrm>
          <a:prstGeom prst="rect">
            <a:avLst/>
          </a:prstGeom>
          <a:noFill/>
        </p:spPr>
        <p:txBody>
          <a:bodyPr wrap="square" rtlCol="1">
            <a:spAutoFit/>
          </a:bodyPr>
          <a:lstStyle/>
          <a:p>
            <a:pPr algn="just" rtl="1"/>
            <a:r>
              <a:rPr lang="fa-IR" sz="1200" dirty="0" smtClean="0">
                <a:cs typeface="B Nazanin" panose="00000400000000000000" pitchFamily="2" charset="-78"/>
              </a:rPr>
              <a:t>ال سی دی نمایشگری ساخته شده از کریستال مایع  ماده ای ست که ظاهر مایع دارد،اما مولکولهایش آرایش خاصی دارند.به همین دلیلکریستال مایع خصوصیاتی شبیه به مایع و جامد داشته و به همین دلیل با چنین اسم متناقضی خوانده می شود.این مواد به دما حساس هستند و اندکی گرما لازم است تا آن ها را به حالت مایع واقعی درآورد یا اندکی سرماتا به حالت معمولی تبدیل شود انواعی تغییر زاویه نیز می دهند این خصوصیت عجیب اثر جالبی هم دارند وقتی نور از یک کریستال مایع عبور کند پلاریزسیون فطش آن با مولکول های کریستال هم جهت می شوند بنابراین با اعمال ولتاژ به کریستال می توان قطبش نور عبور کننده از آن را تغییر داد برای این کار به جز کریستال مایه دو تکه  از این شیشه ها طوری که قطبندگی شان هم راستا هم راستا باشند روی هم قرار داده شوند.نور از آنها عبور می کند. اما وقتی در این حالت یکی از آن ها 90 درجه نسبت به دیگری بچرخد.دیگر نور رد نمی شود.زیرا هر تکه شیشه نور را فقط در جهتی قطبش خاص عبور می دهد. نمایشگر کریستال مایع رنگی در تلوزیون رنگی و گوشی تلفن همراه بکار می رود.یک لایه الکترود شفاف بسیار باریک کار تحریک کریستال مایع را بر عهده دارد. هر پیکسل نمایش گر ،از سه بخش تشکیل شده،قرمز شبز و آبی که هر یک الکترود خود را دارند. یک لامپ فلورسنت با کاتد سرد سفید خالصی در پشت نمایشگر تولید می کندنور سفید بعد از لایه اول </a:t>
            </a:r>
          </a:p>
          <a:p>
            <a:pPr algn="just" rtl="1"/>
            <a:r>
              <a:rPr lang="fa-IR" sz="1200" dirty="0">
                <a:cs typeface="B Nazanin" panose="00000400000000000000" pitchFamily="2" charset="-78"/>
              </a:rPr>
              <a:t> </a:t>
            </a:r>
            <a:r>
              <a:rPr lang="fa-IR" sz="1200" dirty="0" smtClean="0">
                <a:cs typeface="B Nazanin" panose="00000400000000000000" pitchFamily="2" charset="-78"/>
              </a:rPr>
              <a:t>                          نور پس زمینه                   یا یک لامپ ال ای دی                      می شود بنابراین درجات شدت مختلفی از نورهای قرمز، سبز و آبی در هر پیکسل تولید می شود و از لایه دوم قطبنده نمایشگر عبور کرده و به چشم می رسند.                                           </a:t>
            </a:r>
            <a:endParaRPr lang="fa-IR" sz="1200" dirty="0">
              <a:cs typeface="B Nazanin" panose="00000400000000000000" pitchFamily="2" charset="-78"/>
            </a:endParaRPr>
          </a:p>
        </p:txBody>
      </p:sp>
      <p:sp>
        <p:nvSpPr>
          <p:cNvPr id="12" name="TextBox 11"/>
          <p:cNvSpPr txBox="1"/>
          <p:nvPr/>
        </p:nvSpPr>
        <p:spPr>
          <a:xfrm>
            <a:off x="4692650" y="-429166"/>
            <a:ext cx="4029262" cy="830997"/>
          </a:xfrm>
          <a:prstGeom prst="rect">
            <a:avLst/>
          </a:prstGeom>
          <a:noFill/>
        </p:spPr>
        <p:txBody>
          <a:bodyPr wrap="square" rtlCol="1">
            <a:spAutoFit/>
          </a:bodyPr>
          <a:lstStyle/>
          <a:p>
            <a:pPr algn="just" rtl="1"/>
            <a:r>
              <a:rPr lang="fa-IR" sz="1600" dirty="0" smtClean="0">
                <a:cs typeface="B Nazanin" panose="00000400000000000000" pitchFamily="2" charset="-78"/>
              </a:rPr>
              <a:t>در این قسمت ما با استفاده از ال سی دی و میکروکنترلر مداری ساخته ایم که درون صفحه ال سی دی اعداد و حروفی را مشاهده می کنیم.</a:t>
            </a:r>
            <a:endParaRPr lang="fa-IR" sz="1600" dirty="0">
              <a:cs typeface="B Nazanin" panose="00000400000000000000" pitchFamily="2" charset="-78"/>
            </a:endParaRPr>
          </a:p>
        </p:txBody>
      </p:sp>
      <p:sp>
        <p:nvSpPr>
          <p:cNvPr id="13" name="TextBox 12"/>
          <p:cNvSpPr txBox="1"/>
          <p:nvPr/>
        </p:nvSpPr>
        <p:spPr>
          <a:xfrm>
            <a:off x="-1071470" y="4452804"/>
            <a:ext cx="4791263" cy="1477328"/>
          </a:xfrm>
          <a:prstGeom prst="rect">
            <a:avLst/>
          </a:prstGeom>
          <a:noFill/>
        </p:spPr>
        <p:txBody>
          <a:bodyPr wrap="square" rtlCol="1">
            <a:spAutoFit/>
          </a:bodyPr>
          <a:lstStyle/>
          <a:p>
            <a:pPr algn="just" rtl="1"/>
            <a:r>
              <a:rPr lang="fa-IR" dirty="0" smtClean="0">
                <a:solidFill>
                  <a:schemeClr val="bg1"/>
                </a:solidFill>
                <a:cs typeface="B Nazanin" panose="00000400000000000000" pitchFamily="2" charset="-78"/>
              </a:rPr>
              <a:t>ابتدا با برنامه کد ویژن                                   برنامه مورد نظر ال سی دی را می نویسیم سپس با برنامه پروتوس مدار را به صورت مجازی رسم می کنین تا کدهای روی آن اجرا شود پس ازآن که از درستی آن مطمئن شدیم مدار را به صورت واقعی روی برد می سازیم.</a:t>
            </a:r>
            <a:endParaRPr lang="fa-IR" dirty="0">
              <a:solidFill>
                <a:schemeClr val="bg1"/>
              </a:solidFill>
              <a:cs typeface="B Nazanin" panose="00000400000000000000" pitchFamily="2" charset="-78"/>
            </a:endParaRPr>
          </a:p>
        </p:txBody>
      </p:sp>
      <p:sp>
        <p:nvSpPr>
          <p:cNvPr id="11" name="TextBox 10"/>
          <p:cNvSpPr txBox="1"/>
          <p:nvPr/>
        </p:nvSpPr>
        <p:spPr>
          <a:xfrm>
            <a:off x="281641" y="4447575"/>
            <a:ext cx="1676400" cy="369332"/>
          </a:xfrm>
          <a:prstGeom prst="rect">
            <a:avLst/>
          </a:prstGeom>
          <a:noFill/>
        </p:spPr>
        <p:txBody>
          <a:bodyPr wrap="square" rtlCol="1">
            <a:spAutoFit/>
          </a:bodyPr>
          <a:lstStyle/>
          <a:p>
            <a:r>
              <a:rPr lang="en-US" dirty="0">
                <a:solidFill>
                  <a:schemeClr val="bg1"/>
                </a:solidFill>
              </a:rPr>
              <a:t>code vision AVR </a:t>
            </a:r>
            <a:endParaRPr lang="fa-IR" dirty="0">
              <a:solidFill>
                <a:schemeClr val="bg1"/>
              </a:solidFill>
            </a:endParaRPr>
          </a:p>
        </p:txBody>
      </p:sp>
      <p:sp>
        <p:nvSpPr>
          <p:cNvPr id="15" name="TextBox 14"/>
          <p:cNvSpPr txBox="1"/>
          <p:nvPr/>
        </p:nvSpPr>
        <p:spPr>
          <a:xfrm>
            <a:off x="5149850" y="4452804"/>
            <a:ext cx="3038663" cy="1477328"/>
          </a:xfrm>
          <a:prstGeom prst="rect">
            <a:avLst/>
          </a:prstGeom>
          <a:noFill/>
        </p:spPr>
        <p:txBody>
          <a:bodyPr wrap="square" rtlCol="1">
            <a:spAutoFit/>
          </a:bodyPr>
          <a:lstStyle/>
          <a:p>
            <a:pPr algn="just" rtl="1"/>
            <a:r>
              <a:rPr lang="fa-IR" dirty="0" smtClean="0">
                <a:cs typeface="B Nazanin" panose="00000400000000000000" pitchFamily="2" charset="-78"/>
              </a:rPr>
              <a:t>نمایشگر کریستال ال سی دی که در تلوزیون های رنگی و گوشی های همراه بسیار کاربرد دارد و مورد استفاده است ما توانسته ایم گوشه ای از مدار را بسازیم و در ربات و غیره استفاده کنیم.</a:t>
            </a:r>
            <a:endParaRPr lang="fa-IR" dirty="0">
              <a:cs typeface="B Nazanin" panose="00000400000000000000" pitchFamily="2" charset="-78"/>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12052300"/>
            <a:ext cx="457162" cy="432780"/>
          </a:xfrm>
          <a:prstGeom prst="rect">
            <a:avLst/>
          </a:prstGeom>
        </p:spPr>
      </p:pic>
      <p:sp>
        <p:nvSpPr>
          <p:cNvPr id="17" name="TextBox 16"/>
          <p:cNvSpPr txBox="1"/>
          <p:nvPr/>
        </p:nvSpPr>
        <p:spPr>
          <a:xfrm>
            <a:off x="-717549" y="10698536"/>
            <a:ext cx="7515600" cy="2031325"/>
          </a:xfrm>
          <a:prstGeom prst="rect">
            <a:avLst/>
          </a:prstGeom>
          <a:noFill/>
        </p:spPr>
        <p:txBody>
          <a:bodyPr wrap="square" rtlCol="1">
            <a:spAutoFit/>
          </a:bodyPr>
          <a:lstStyle/>
          <a:p>
            <a:pPr algn="just" rtl="1"/>
            <a:r>
              <a:rPr lang="fa-IR" dirty="0">
                <a:cs typeface="B Nazanin" panose="00000400000000000000" pitchFamily="2" charset="-78"/>
              </a:rPr>
              <a:t>کتاب شناخت کامل الکترونیک – رضاسراج</a:t>
            </a:r>
          </a:p>
          <a:p>
            <a:pPr algn="just" rtl="1"/>
            <a:r>
              <a:rPr lang="en-US" dirty="0">
                <a:cs typeface="B Nazanin" panose="00000400000000000000" pitchFamily="2" charset="-78"/>
              </a:rPr>
              <a:t>http://shasirobot.ir</a:t>
            </a:r>
          </a:p>
          <a:p>
            <a:pPr algn="just" rtl="1"/>
            <a:r>
              <a:rPr lang="en-US" dirty="0">
                <a:cs typeface="B Nazanin" panose="00000400000000000000" pitchFamily="2" charset="-78"/>
                <a:hlinkClick r:id="rId4"/>
              </a:rPr>
              <a:t>https://</a:t>
            </a:r>
            <a:r>
              <a:rPr lang="en-US" dirty="0" smtClean="0">
                <a:cs typeface="B Nazanin" panose="00000400000000000000" pitchFamily="2" charset="-78"/>
                <a:hlinkClick r:id="rId4"/>
              </a:rPr>
              <a:t>avatrobo.ir</a:t>
            </a:r>
            <a:endParaRPr lang="fa-IR" dirty="0" smtClean="0">
              <a:cs typeface="B Nazanin" panose="00000400000000000000" pitchFamily="2" charset="-78"/>
            </a:endParaRPr>
          </a:p>
          <a:p>
            <a:pPr algn="r"/>
            <a:r>
              <a:rPr lang="en-US" dirty="0"/>
              <a:t>Proteus tutorials pdf</a:t>
            </a:r>
          </a:p>
          <a:p>
            <a:pPr algn="r"/>
            <a:r>
              <a:rPr lang="en-US" dirty="0"/>
              <a:t>.electrosome.com (website + </a:t>
            </a:r>
            <a:r>
              <a:rPr lang="en-US" dirty="0" err="1"/>
              <a:t>Youtube</a:t>
            </a:r>
            <a:r>
              <a:rPr lang="en-US" dirty="0"/>
              <a:t> channel )</a:t>
            </a:r>
          </a:p>
          <a:p>
            <a:pPr algn="just" rtl="1"/>
            <a:endParaRPr lang="fa-IR" dirty="0" smtClean="0">
              <a:cs typeface="B Nazanin" panose="00000400000000000000" pitchFamily="2" charset="-78"/>
            </a:endParaRPr>
          </a:p>
          <a:p>
            <a:pPr algn="just" rtl="1"/>
            <a:endParaRPr lang="en-US" dirty="0">
              <a:cs typeface="B Nazanin" panose="00000400000000000000" pitchFamily="2" charset="-78"/>
            </a:endParaRPr>
          </a:p>
        </p:txBody>
      </p:sp>
      <p:sp>
        <p:nvSpPr>
          <p:cNvPr id="19" name="TextBox 18"/>
          <p:cNvSpPr txBox="1"/>
          <p:nvPr/>
        </p:nvSpPr>
        <p:spPr>
          <a:xfrm>
            <a:off x="-965948" y="9156699"/>
            <a:ext cx="9497920" cy="1200329"/>
          </a:xfrm>
          <a:prstGeom prst="rect">
            <a:avLst/>
          </a:prstGeom>
          <a:noFill/>
        </p:spPr>
        <p:txBody>
          <a:bodyPr wrap="square" rtlCol="1">
            <a:spAutoFit/>
          </a:bodyPr>
          <a:lstStyle/>
          <a:p>
            <a:pPr algn="just" rtl="1"/>
            <a:r>
              <a:rPr lang="fa-IR" dirty="0" smtClean="0">
                <a:cs typeface="B Nazanin" panose="00000400000000000000" pitchFamily="2" charset="-78"/>
              </a:rPr>
              <a:t>نمایشگر کریستال ال سی دی که در تلوزیون های رنگی و گوشی های همراه بسیار کاربرد دارد و مورد استفاده است ما توانسته ایم گوشه ای از مدار را بسازیم و در ربات و غیره استفاده کنیم. </a:t>
            </a:r>
            <a:r>
              <a:rPr lang="fa-IR" dirty="0">
                <a:cs typeface="B Nazanin" panose="00000400000000000000" pitchFamily="2" charset="-78"/>
              </a:rPr>
              <a:t>نمایشگر کریستال ال سی دی که در تلوزیون های رنگی و گوشی های همراه بسیار کاربرد دارد و مورد استفاده است ما توانسته ایم گوشه ای از مدار را بسازیم و در ربات و غیره استفاده کنیم.</a:t>
            </a:r>
          </a:p>
          <a:p>
            <a:pPr algn="just" rtl="1"/>
            <a:endParaRPr lang="fa-IR" dirty="0">
              <a:cs typeface="B Nazanin" panose="00000400000000000000" pitchFamily="2" charset="-78"/>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470" y="5929385"/>
            <a:ext cx="2634463" cy="238836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663" y="5929385"/>
            <a:ext cx="2464309" cy="2389115"/>
          </a:xfrm>
          <a:prstGeom prst="rect">
            <a:avLst/>
          </a:prstGeom>
        </p:spPr>
      </p:pic>
      <p:sp>
        <p:nvSpPr>
          <p:cNvPr id="26" name="TextBox 25"/>
          <p:cNvSpPr txBox="1"/>
          <p:nvPr/>
        </p:nvSpPr>
        <p:spPr>
          <a:xfrm>
            <a:off x="7556499" y="3436471"/>
            <a:ext cx="947925" cy="276999"/>
          </a:xfrm>
          <a:prstGeom prst="rect">
            <a:avLst/>
          </a:prstGeom>
          <a:noFill/>
        </p:spPr>
        <p:txBody>
          <a:bodyPr wrap="square" rtlCol="1">
            <a:spAutoFit/>
          </a:bodyPr>
          <a:lstStyle/>
          <a:p>
            <a:pPr algn="just" rtl="1"/>
            <a:r>
              <a:rPr lang="en-US" sz="1200" dirty="0" err="1" smtClean="0">
                <a:cs typeface="B Nazanin" panose="00000400000000000000" pitchFamily="2" charset="-78"/>
              </a:rPr>
              <a:t>Backlighi</a:t>
            </a:r>
            <a:endParaRPr lang="fa-IR" sz="1200" dirty="0">
              <a:cs typeface="B Nazanin" panose="00000400000000000000" pitchFamily="2" charset="-78"/>
            </a:endParaRPr>
          </a:p>
        </p:txBody>
      </p:sp>
      <p:sp>
        <p:nvSpPr>
          <p:cNvPr id="27" name="TextBox 26"/>
          <p:cNvSpPr txBox="1"/>
          <p:nvPr/>
        </p:nvSpPr>
        <p:spPr>
          <a:xfrm>
            <a:off x="6140450" y="3421530"/>
            <a:ext cx="707232" cy="276999"/>
          </a:xfrm>
          <a:prstGeom prst="rect">
            <a:avLst/>
          </a:prstGeom>
          <a:noFill/>
        </p:spPr>
        <p:txBody>
          <a:bodyPr wrap="square" rtlCol="1">
            <a:spAutoFit/>
          </a:bodyPr>
          <a:lstStyle/>
          <a:p>
            <a:pPr algn="just" rtl="1"/>
            <a:r>
              <a:rPr lang="en-US" sz="1200" dirty="0" smtClean="0">
                <a:cs typeface="B Nazanin" panose="00000400000000000000" pitchFamily="2" charset="-78"/>
              </a:rPr>
              <a:t>LED</a:t>
            </a:r>
            <a:endParaRPr lang="fa-IR" sz="1200" dirty="0">
              <a:cs typeface="B Nazanin" panose="00000400000000000000" pitchFamily="2" charset="-78"/>
            </a:endParaRPr>
          </a:p>
        </p:txBody>
      </p:sp>
      <p:sp>
        <p:nvSpPr>
          <p:cNvPr id="28" name="TextBox 27"/>
          <p:cNvSpPr txBox="1"/>
          <p:nvPr/>
        </p:nvSpPr>
        <p:spPr>
          <a:xfrm>
            <a:off x="4049525" y="3469501"/>
            <a:ext cx="947925" cy="276999"/>
          </a:xfrm>
          <a:prstGeom prst="rect">
            <a:avLst/>
          </a:prstGeom>
          <a:noFill/>
        </p:spPr>
        <p:txBody>
          <a:bodyPr wrap="square" rtlCol="1">
            <a:spAutoFit/>
          </a:bodyPr>
          <a:lstStyle/>
          <a:p>
            <a:pPr algn="just" rtl="1"/>
            <a:r>
              <a:rPr lang="en-US" sz="1200" dirty="0" smtClean="0">
                <a:cs typeface="B Nazanin" panose="00000400000000000000" pitchFamily="2" charset="-78"/>
              </a:rPr>
              <a:t>CCFL</a:t>
            </a:r>
            <a:endParaRPr lang="fa-IR" sz="1200" dirty="0">
              <a:cs typeface="B Nazanin" panose="00000400000000000000"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531</Words>
  <Application>Microsoft Office PowerPoint</Application>
  <PresentationFormat>Custom</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LCD</dc:title>
  <dc:subject>LCD</dc:subject>
  <dc:creator>CamScanner</dc:creator>
  <cp:lastModifiedBy>fariba faraji</cp:lastModifiedBy>
  <cp:revision>9</cp:revision>
  <dcterms:created xsi:type="dcterms:W3CDTF">2022-05-09T16:05:57Z</dcterms:created>
  <dcterms:modified xsi:type="dcterms:W3CDTF">2022-05-10T08:33:29Z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2022-05-09T00:00:00Z</vt:filetime>
  </property>
</Properties>
</file>